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3" autoAdjust="0"/>
    <p:restoredTop sz="94710" autoAdjust="0"/>
  </p:normalViewPr>
  <p:slideViewPr>
    <p:cSldViewPr>
      <p:cViewPr varScale="1">
        <p:scale>
          <a:sx n="97" d="100"/>
          <a:sy n="97" d="100"/>
        </p:scale>
        <p:origin x="-11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9F896-E8E3-486E-A57A-62A612702BE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0C76-C979-499D-A930-61C37006B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3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5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7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F5A3-89A9-43D8-9FD1-35F94F1753D7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D05D-1260-49FA-B567-47E5AD9B8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10600" cy="3581399"/>
          </a:xfrm>
        </p:spPr>
        <p:txBody>
          <a:bodyPr>
            <a:noAutofit/>
          </a:bodyPr>
          <a:lstStyle/>
          <a:p>
            <a:r>
              <a:rPr lang="en-US" sz="8800" u="sng" dirty="0" smtClean="0"/>
              <a:t>Thesis Statement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“I believe that we should….”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6290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6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>
            <a:normAutofit/>
          </a:bodyPr>
          <a:lstStyle/>
          <a:p>
            <a:r>
              <a:rPr lang="en-US" sz="8800" dirty="0" smtClean="0"/>
              <a:t>Conclusion: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419600"/>
          </a:xfrm>
        </p:spPr>
        <p:txBody>
          <a:bodyPr>
            <a:noAutofit/>
          </a:bodyPr>
          <a:lstStyle/>
          <a:p>
            <a:r>
              <a:rPr lang="en-US" sz="8800" dirty="0" smtClean="0"/>
              <a:t>Restate </a:t>
            </a:r>
            <a:r>
              <a:rPr lang="en-US" sz="8800" dirty="0" smtClean="0"/>
              <a:t>Thesis</a:t>
            </a:r>
          </a:p>
          <a:p>
            <a:r>
              <a:rPr lang="en-US" sz="8800" dirty="0" smtClean="0"/>
              <a:t>“Again, I think that we….”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15636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>
            <a:noAutofit/>
          </a:bodyPr>
          <a:lstStyle/>
          <a:p>
            <a:r>
              <a:rPr lang="en-US" sz="8000" dirty="0" smtClean="0"/>
              <a:t>Restate 3 Arguments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1.</a:t>
            </a: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2.</a:t>
            </a: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3.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Call to Action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3108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077200" cy="2286000"/>
          </a:xfrm>
        </p:spPr>
        <p:txBody>
          <a:bodyPr>
            <a:noAutofit/>
          </a:bodyPr>
          <a:lstStyle/>
          <a:p>
            <a:r>
              <a:rPr lang="en-US" sz="6600" u="sng" dirty="0" smtClean="0"/>
              <a:t>Capture the reader’s attention:</a:t>
            </a:r>
            <a:endParaRPr lang="en-US" sz="6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514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“Did you know that….”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9581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962400"/>
          </a:xfrm>
        </p:spPr>
        <p:txBody>
          <a:bodyPr>
            <a:noAutofit/>
          </a:bodyPr>
          <a:lstStyle/>
          <a:p>
            <a:r>
              <a:rPr lang="en-US" sz="9600" dirty="0" smtClean="0"/>
              <a:t>Argument #1:</a:t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1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895600"/>
          </a:xfrm>
        </p:spPr>
        <p:txBody>
          <a:bodyPr>
            <a:noAutofit/>
          </a:bodyPr>
          <a:lstStyle/>
          <a:p>
            <a:r>
              <a:rPr lang="en-US" sz="9600" dirty="0" smtClean="0"/>
              <a:t>Argument #2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7116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949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Supporting Detail 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949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429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Argument #3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0148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65</Words>
  <Application>Microsoft Office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Thesis Statement “I believe that we should….”</vt:lpstr>
      <vt:lpstr>Capture the reader’s attention:</vt:lpstr>
      <vt:lpstr>Argument #1: </vt:lpstr>
      <vt:lpstr>Supporting Detail 1</vt:lpstr>
      <vt:lpstr>Supporting Detail 1</vt:lpstr>
      <vt:lpstr>Argument #2</vt:lpstr>
      <vt:lpstr>Supporting Detail 2</vt:lpstr>
      <vt:lpstr>Supporting Detail 2</vt:lpstr>
      <vt:lpstr>Argument #3</vt:lpstr>
      <vt:lpstr>Supporting Detail 3</vt:lpstr>
      <vt:lpstr>Supporting Detail 3</vt:lpstr>
      <vt:lpstr>Conclusion:</vt:lpstr>
      <vt:lpstr>Restate 3 Arguments</vt:lpstr>
      <vt:lpstr>Call to Action</vt:lpstr>
    </vt:vector>
  </TitlesOfParts>
  <Company>Holt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 “I believe that we should….”</dc:title>
  <dc:creator>EILEEN BRIGGS</dc:creator>
  <cp:lastModifiedBy>EILEEN BRIGGS</cp:lastModifiedBy>
  <cp:revision>6</cp:revision>
  <dcterms:created xsi:type="dcterms:W3CDTF">2013-06-04T19:05:07Z</dcterms:created>
  <dcterms:modified xsi:type="dcterms:W3CDTF">2013-06-06T19:30:58Z</dcterms:modified>
</cp:coreProperties>
</file>